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26" y="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2E821D0-654B-4B25-9A7A-EF20389CD5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149B808-AEC9-4EE1-AC04-D95407E3A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F90FE4-A356-422C-AB3D-08B58111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18F7E2-A08B-4696-B3CA-89D3617C3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DA2C17-EA0A-4735-A8D9-1C5131130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10208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81A210-9B80-4903-BBA6-A9BAA9031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91A9CC2-74F1-45B4-B1A7-5182D69C2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E24881-EF84-4DD0-8BCA-C0A116510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F08D0BF-AA9E-465B-8535-F4F6DBBC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551000-B85B-4B11-B6DB-C5163F0C0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2643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B753837-9647-4206-A341-F66423EF85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2971307-CFDE-4A7E-BC5F-AD5FFFEA6B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2DDFCEF-9D37-4311-A5B2-FB3E34F8F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8692C59-CA45-46F7-A838-A24846953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455F662-B191-42C3-9511-A5C58ABFB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0055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D9CE9D-20D4-4847-983B-5F5CA0392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6D4B562-C8F1-4E54-BA03-4CF5B2653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5C3BFB2-365B-4E31-B50E-4DAA8F42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A4FF8CE-6115-4B7C-A9A8-7BFAF4BC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E9367A9-B106-47BD-97F5-58A6AE983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554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C17D34-6407-40EF-9433-5CCDC9855C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1F19A36-0637-4C19-AFE1-5F46D98E9D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086482-751A-460B-8A16-04EC08B4D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449342B-261F-4F1E-85F9-5360CB022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E944FA7-4805-4E93-BDD7-218536B81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7051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A5BE812-4F82-4860-97EC-F4AF92B261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3811608-D791-4466-B91D-F05958D324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21156C-721B-4B13-AA73-1C882978C9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A8ECD95-1CB5-47DA-A08F-C4D0C196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D3D2025-30EA-49C4-A49A-D51BB848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02B4B68-492D-48BB-8776-B700887C2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99930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5850374-5A5F-4CDF-8BE3-85424A26D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8FC1FEF-A1DB-47E9-825B-67748AEB3A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884D7E5-2717-439B-A23C-83B6472FB9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9D606847-F55F-4AE2-A763-1A5F49897E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F921A8F5-5291-4460-9874-B395AE39F7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BFBD916-021A-429F-B5DE-97A79E68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8B4EA333-9F13-4309-8289-5D324C736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7E8DFEE-B4BC-4526-8DD6-C4967DAF8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76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B30EC68-92D4-4F95-A9B7-6FB8D300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92F89E7-5213-40A1-8957-1815CD7F2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50B8A61A-B1EE-4EC7-898F-883A95701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BD4720E1-5ADE-4FB9-B62B-0232E687E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2006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5989D8D5-DDB9-4D25-85D3-453E16F81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C877A59-E3FD-4D6F-A141-24800F0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DF577F7-E90F-4598-B94D-78E01406A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475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E8F07D2-ED72-41EA-B63D-8BD8D0D529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C3AACBE-D9E5-4A68-9180-A3D524C4EA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56E4A9B-C6BC-41D0-B1AC-9A74A9531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95BF23C-80CF-4011-82F9-63E5DFFB2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49F1730-2D0E-455E-9AA6-9ACE03B8B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0D664702-340E-4CB5-9872-8F268334A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286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DC63308-F8BC-4E11-A37F-00A393D53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EDEF5747-D94D-4896-9F18-FD03D40646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73E662E-971E-4A15-8033-319A065ED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DF7787C-0869-4535-B962-F28BC05DB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01A1AF4-1933-4038-A1D2-E86D1486D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EC546D9-D4D1-408A-9C21-18B46D7F8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725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123D96A-CF7D-47C8-BD55-DF6352390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90EB440-4B2A-4621-8E91-A93223A2DE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A56DD0B-BA6E-4D08-A073-0A8E59DA5C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17E714-87FA-40AC-BF17-22DA13A64EF0}" type="datetimeFigureOut">
              <a:rPr lang="zh-TW" altLang="en-US" smtClean="0"/>
              <a:t>2026/1/29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2AF860E-161F-4D04-BFF3-4D57A84017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881676A-EA6C-4E76-A548-C0A74E23A3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31C9B-60CE-429C-9295-7E0F537C537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3052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2AE753-2E4E-4D5E-BAEE-60DC2A7257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APRS/PICO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0BEF9F5-9D77-4441-95D9-63DDCDC0B5D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0797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8E7F45-1AD1-458F-A7B3-3B01025BA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19E4639-6B28-408F-B28F-DE80D0C292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45" t="17405" r="39119" b="4465"/>
          <a:stretch/>
        </p:blipFill>
        <p:spPr>
          <a:xfrm rot="5400000">
            <a:off x="3662214" y="1561747"/>
            <a:ext cx="4867570" cy="5125453"/>
          </a:xfrm>
        </p:spPr>
      </p:pic>
    </p:spTree>
    <p:extLst>
      <p:ext uri="{BB962C8B-B14F-4D97-AF65-F5344CB8AC3E}">
        <p14:creationId xmlns:p14="http://schemas.microsoft.com/office/powerpoint/2010/main" val="3392759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74F6A01-0894-4C02-86A3-033187056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螢幕錄製 3">
            <a:hlinkClick r:id="" action="ppaction://media"/>
            <a:extLst>
              <a:ext uri="{FF2B5EF4-FFF2-40B4-BE49-F238E27FC236}">
                <a16:creationId xmlns:a16="http://schemas.microsoft.com/office/drawing/2014/main" id="{A62CBC76-8524-4819-B243-C51F8580D18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06600" y="1825625"/>
            <a:ext cx="8177213" cy="4351338"/>
          </a:xfrm>
        </p:spPr>
      </p:pic>
    </p:spTree>
    <p:extLst>
      <p:ext uri="{BB962C8B-B14F-4D97-AF65-F5344CB8AC3E}">
        <p14:creationId xmlns:p14="http://schemas.microsoft.com/office/powerpoint/2010/main" val="8602688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86"/>
    </mc:Choice>
    <mc:Fallback>
      <p:transition spd="slow" advTm="378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8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</Words>
  <Application>Microsoft Office PowerPoint</Application>
  <PresentationFormat>寬螢幕</PresentationFormat>
  <Paragraphs>1</Paragraphs>
  <Slides>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佈景主題</vt:lpstr>
      <vt:lpstr>APRS/PICO 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APRS/PICO </dc:title>
  <dc:creator>men-shen tsai</dc:creator>
  <cp:lastModifiedBy>men-shen tsai</cp:lastModifiedBy>
  <cp:revision>1</cp:revision>
  <dcterms:created xsi:type="dcterms:W3CDTF">2026-01-29T06:27:04Z</dcterms:created>
  <dcterms:modified xsi:type="dcterms:W3CDTF">2026-01-29T06:30:51Z</dcterms:modified>
</cp:coreProperties>
</file>

<file path=docProps/thumbnail.jpeg>
</file>